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2801600" cx="96012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LtOD3sUGY5+8fm8AcXex0MQGe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C3E130-F3B8-4DA3-9CEA-628D3EC056FC}">
  <a:tblStyle styleId="{F2C3E130-F3B8-4DA3-9CEA-628D3EC056F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196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indent="-41529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indent="-388619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indent="-36195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indent="-36195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indent="-36195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b="0" i="0" sz="46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5290" lvl="0" marL="4572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b="0" i="0" sz="29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b="0" i="0" sz="2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8614" lvl="3" marL="1828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8614" lvl="4" marL="22860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8614" lvl="5" marL="27432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8614" lvl="6" marL="3200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8615" lvl="7" marL="3657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8615" lvl="8" marL="4114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12.png"/><Relationship Id="rId13" Type="http://schemas.openxmlformats.org/officeDocument/2006/relationships/hyperlink" Target="http://www.elektronik-cup.dk/" TargetMode="Externa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5" Type="http://schemas.openxmlformats.org/officeDocument/2006/relationships/image" Target="../media/image5.png"/><Relationship Id="rId14" Type="http://schemas.openxmlformats.org/officeDocument/2006/relationships/image" Target="../media/image14.png"/><Relationship Id="rId17" Type="http://schemas.openxmlformats.org/officeDocument/2006/relationships/image" Target="../media/image7.png"/><Relationship Id="rId16" Type="http://schemas.openxmlformats.org/officeDocument/2006/relationships/image" Target="../media/image3.png"/><Relationship Id="rId5" Type="http://schemas.openxmlformats.org/officeDocument/2006/relationships/image" Target="../media/image13.png"/><Relationship Id="rId6" Type="http://schemas.openxmlformats.org/officeDocument/2006/relationships/image" Target="../media/image9.png"/><Relationship Id="rId7" Type="http://schemas.openxmlformats.org/officeDocument/2006/relationships/image" Target="../media/image2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group of people in a field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949375"/>
            <a:ext cx="9601200" cy="2766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ock, drawing&#10;&#10;Description automatically generated"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2376" y="55969"/>
            <a:ext cx="5096447" cy="133940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0" y="1426155"/>
            <a:ext cx="9601200" cy="507900"/>
          </a:xfrm>
          <a:prstGeom prst="rect">
            <a:avLst/>
          </a:prstGeom>
          <a:solidFill>
            <a:srgbClr val="83BA4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da-DK" sz="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Fredag d. 13. juni 2025 kl. 15 - 20 på Vestbjerg </a:t>
            </a:r>
            <a:r>
              <a:rPr lang="da-DK" sz="2700">
                <a:solidFill>
                  <a:schemeClr val="lt1"/>
                </a:solidFill>
              </a:rPr>
              <a:t>Idrætscenter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0" y="3872075"/>
            <a:ext cx="2676600" cy="2027400"/>
          </a:xfrm>
          <a:prstGeom prst="rect">
            <a:avLst/>
          </a:prstGeom>
          <a:solidFill>
            <a:srgbClr val="F99D33"/>
          </a:solidFill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da-DK" sz="27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INVITATION</a:t>
            </a:r>
            <a:br>
              <a:rPr b="0" i="0" lang="da-DK" sz="1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da-DK" sz="1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ELEKTRONIK CUP</a:t>
            </a:r>
            <a:br>
              <a:rPr b="0" i="0" lang="da-DK" sz="1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da-DK" sz="6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2025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728500" y="4695588"/>
            <a:ext cx="6872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da-DK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 er med stor fornøjelse, at vi kan invitere jer til Elektronik Cup 2025. Elektronik Cup er et af årets sportslige og kollegiale højdepunkter for mange virksomheder i Aalborg og omegn, og hver gang en sikker succes.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9" name="Google Shape;89;p1"/>
          <p:cNvGraphicFramePr/>
          <p:nvPr/>
        </p:nvGraphicFramePr>
        <p:xfrm>
          <a:off x="73304" y="60879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{F2C3E130-F3B8-4DA3-9CEA-628D3EC056FC}</a:tableStyleId>
              </a:tblPr>
              <a:tblGrid>
                <a:gridCol w="1036650"/>
                <a:gridCol w="2016425"/>
                <a:gridCol w="1422500"/>
                <a:gridCol w="1933575"/>
                <a:gridCol w="1028300"/>
                <a:gridCol w="1721800"/>
              </a:tblGrid>
              <a:tr h="141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Gå-tur/walk</a:t>
                      </a:r>
                      <a:b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 eller 10 km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Alle går (efter eget valg på dagen) 5 eller 10 km.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Mix-volley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6 personer pr. hold</a:t>
                      </a:r>
                      <a:r>
                        <a:rPr lang="da-DK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med min. 1 kvinde på banen.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Petanque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2-3 personer pr. hold. Hyggeligt!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132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Hockey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 personer pr. hold. Altid fuld knald på.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Padel-tennis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 personer pr. hold. Spillet alle taler om.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Tovtrækning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 personer pr. hold. En rigtig</a:t>
                      </a:r>
                      <a:r>
                        <a:rPr lang="da-DK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publikumssucces.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138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Stafet-løb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 personer pr. hold, hver med 5 kilometer på en smuk løberute.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Bordfodbold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 personer pr. hold. Masser af mål og action.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Fodbold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Udendørs 7 personer pr. hold – Altid en succes.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1297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Yoga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En times yoga sidst på eftermiddagen. Oplagt at kombinere med gå-tur eller løb.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Tennis </a:t>
                      </a:r>
                      <a:r>
                        <a:rPr b="1" lang="da-DK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(NYT)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 personer pr. hold. </a:t>
                      </a:r>
                      <a:r>
                        <a:rPr lang="da-DK">
                          <a:latin typeface="Arial"/>
                          <a:ea typeface="Arial"/>
                          <a:cs typeface="Arial"/>
                          <a:sym typeface="Arial"/>
                        </a:rPr>
                        <a:t>Så skal der slås hårdt til hurtige bolde</a:t>
                      </a:r>
                      <a:r>
                        <a:rPr lang="da-DK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lang="da-DK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Disc golf (NYT)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da-DK">
                          <a:latin typeface="Arial"/>
                          <a:ea typeface="Arial"/>
                          <a:cs typeface="Arial"/>
                          <a:sym typeface="Arial"/>
                        </a:rPr>
                        <a:t>2 personer pr. hold, flotte, præcise kast efter kurvene.</a:t>
                      </a:r>
                      <a:endParaRPr b="1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descr="A picture containing drawing&#10;&#10;Description automatically generated"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82644" y="6118584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1" name="Google Shape;9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82644" y="8621407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2" name="Google Shape;92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570677" y="8704811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3" name="Google Shape;93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8361" y="6183857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4" name="Google Shape;94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18361" y="7420817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5" name="Google Shape;95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577305" y="6060661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6" name="Google Shape;96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18361" y="8630948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97" name="Google Shape;97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6570680" y="7420834"/>
            <a:ext cx="9525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73307" y="12222411"/>
            <a:ext cx="95278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Bemærk: For at sikre en optimal afvikling, kan der for enkelte </a:t>
            </a:r>
            <a:r>
              <a:rPr lang="da-DK">
                <a:solidFill>
                  <a:schemeClr val="dk1"/>
                </a:solidFill>
              </a:rPr>
              <a:t>aktiviteter 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være et minimum eller maksimum for antallet af deltagende hold. Hvis det betyder ændringer omkring en planlagt </a:t>
            </a:r>
            <a:r>
              <a:rPr lang="da-DK">
                <a:solidFill>
                  <a:schemeClr val="dk1"/>
                </a:solidFill>
              </a:rPr>
              <a:t>aktivitet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kontakter vi firmaerne hurtigst muligt.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73307" y="11078058"/>
            <a:ext cx="94089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Sådan tilmelder du dig:</a:t>
            </a:r>
            <a:b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at være med i Elektronik Cup som deltager i en eller flere </a:t>
            </a:r>
            <a:r>
              <a:rPr lang="da-DK">
                <a:solidFill>
                  <a:schemeClr val="dk1"/>
                </a:solidFill>
              </a:rPr>
              <a:t>aktiviteter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skal du tilmelde dig hos den/de personer i dit firma/personaleforening, som står for Elektronik Cup-tilmelding. Disse vil så tilmelde jeres hold til de forskellige </a:t>
            </a:r>
            <a:r>
              <a:rPr lang="da-DK">
                <a:solidFill>
                  <a:schemeClr val="dk1"/>
                </a:solidFill>
              </a:rPr>
              <a:t>aktiviteter 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via vores hjemmeside på </a:t>
            </a:r>
            <a:r>
              <a:rPr b="0" i="0" lang="da-DK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www.elektronik-cup.dk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Deadline for jeres samlede tilmelding er </a:t>
            </a:r>
            <a:r>
              <a:rPr lang="da-DK">
                <a:solidFill>
                  <a:schemeClr val="dk1"/>
                </a:solidFill>
              </a:rPr>
              <a:t>tirsdag 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2</a:t>
            </a:r>
            <a:r>
              <a:rPr lang="da-DK">
                <a:solidFill>
                  <a:schemeClr val="dk1"/>
                </a:solidFill>
              </a:rPr>
              <a:t>7</a:t>
            </a:r>
            <a:r>
              <a:rPr b="0" i="0" lang="da-DK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maj kl. 23.55.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con&#10;&#10;Description automatically generated" id="100" name="Google Shape;100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581894" y="7420077"/>
            <a:ext cx="954000" cy="9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55950" y="9853750"/>
            <a:ext cx="954000" cy="9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 title="icon_tennis_100x100.png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581900" y="9925186"/>
            <a:ext cx="954000" cy="9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 title="icon_disc-golf_100x100.png"/>
          <p:cNvPicPr preferRelativeResize="0"/>
          <p:nvPr/>
        </p:nvPicPr>
        <p:blipFill rotWithShape="1">
          <a:blip r:embed="rId17">
            <a:alphaModFix/>
          </a:blip>
          <a:srcRect b="0" l="0" r="-160" t="0"/>
          <a:stretch/>
        </p:blipFill>
        <p:spPr>
          <a:xfrm>
            <a:off x="6576550" y="9925800"/>
            <a:ext cx="9540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2020-06-20T16:19:05Z</dcterms:created>
  <dc:creator>Nikolaj Lyngbye Kolbe</dc:creator>
</cp:coreProperties>
</file>